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56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94660"/>
  </p:normalViewPr>
  <p:slideViewPr>
    <p:cSldViewPr>
      <p:cViewPr varScale="1">
        <p:scale>
          <a:sx n="111" d="100"/>
          <a:sy n="111" d="100"/>
        </p:scale>
        <p:origin x="-16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DF6C5-0A67-4207-8FA1-F7D9DB8D3927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3B146-DC41-4DFC-B13F-325CC6609F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0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0080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ЗАЩИТА </a:t>
            </a:r>
            <a:r>
              <a:rPr lang="ru-RU" sz="2800" dirty="0">
                <a:effectLst/>
              </a:rPr>
              <a:t>ПЕРСОНАЛЬНЫХ ДАННЫХ НЕСОВЕРШЕННОЛЕТНИХ</a:t>
            </a:r>
            <a:endParaRPr lang="ru-RU" sz="28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8062" y="2492896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ln w="1270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Garamond" pitchFamily="18" charset="0"/>
                <a:ea typeface="+mj-ea"/>
                <a:cs typeface="Tahoma" pitchFamily="34" charset="0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endParaRPr lang="ru-RU" sz="24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37" y="188640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30452" y="5733256"/>
            <a:ext cx="4788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Т.А.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Пикула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зам.начальника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ОПД Управления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Роскомнадзора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Приморскому краю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71600" y="188640"/>
            <a:ext cx="7308850" cy="95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defTabSz="914400">
              <a:lnSpc>
                <a:spcPct val="115000"/>
              </a:lnSpc>
            </a:pPr>
            <a:r>
              <a:rPr lang="ru-RU" b="1" dirty="0">
                <a:latin typeface="Garamond" pitchFamily="18" charset="0"/>
                <a:cs typeface="Times New Roman" pitchFamily="18" charset="0"/>
              </a:rPr>
              <a:t>ФЕДЕРАЛЬНАЯ СЛУЖБА ПО НАДЗОРУ В СФЕРЕ СВЯЗИ,</a:t>
            </a:r>
          </a:p>
          <a:p>
            <a:pPr algn="ctr" defTabSz="914400">
              <a:lnSpc>
                <a:spcPct val="115000"/>
              </a:lnSpc>
            </a:pPr>
            <a:r>
              <a:rPr lang="ru-RU" b="1" dirty="0">
                <a:latin typeface="Garamond" pitchFamily="18" charset="0"/>
                <a:cs typeface="Times New Roman" pitchFamily="18" charset="0"/>
              </a:rPr>
              <a:t>ИНФОРМАЦИОННЫХ ТЕХНОЛОГИЙ И МАССОВЫХ </a:t>
            </a:r>
            <a:r>
              <a:rPr lang="ru-RU" b="1" dirty="0" smtClean="0">
                <a:latin typeface="Garamond" pitchFamily="18" charset="0"/>
                <a:cs typeface="Times New Roman" pitchFamily="18" charset="0"/>
              </a:rPr>
              <a:t>КОММУНИКАЦИЙ ПО ПРИМОРСКОМУ КРАЮ</a:t>
            </a:r>
            <a:endParaRPr lang="ru-RU" b="1" dirty="0">
              <a:latin typeface="Garamond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3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Стратегия РКН 2016\Дети\shutterstock_2345870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34481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0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тратегия РКН 2016\Дети\gug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37" t="-24537" r="-19821" b="-29708"/>
          <a:stretch/>
        </p:blipFill>
        <p:spPr bwMode="auto">
          <a:xfrm>
            <a:off x="-1319213" y="-985838"/>
            <a:ext cx="11782426" cy="88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6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тратегия РКН 2016\Дети\f515e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7"/>
            <a:ext cx="8753099" cy="621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91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тратегия РКН 2016\Дети\zpc3YRvZR5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539750"/>
            <a:ext cx="7670800" cy="569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8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259995"/>
              </p:ext>
            </p:extLst>
          </p:nvPr>
        </p:nvGraphicFramePr>
        <p:xfrm>
          <a:off x="731838" y="549275"/>
          <a:ext cx="7680325" cy="575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Acrobat Document" r:id="rId3" imgW="6857865" imgH="5143500" progId="AcroExch.Document.7">
                  <p:embed/>
                </p:oleObj>
              </mc:Choice>
              <mc:Fallback>
                <p:oleObj name="Acrobat Document" r:id="rId3" imgW="6857865" imgH="5143500" progId="AcroExch.Document.7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549275"/>
                        <a:ext cx="7680325" cy="5759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421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776269"/>
              </p:ext>
            </p:extLst>
          </p:nvPr>
        </p:nvGraphicFramePr>
        <p:xfrm>
          <a:off x="395536" y="404664"/>
          <a:ext cx="8568952" cy="6264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Acrobat Document" r:id="rId3" imgW="6724419" imgH="5038470" progId="AcroExch.Document.7">
                  <p:embed/>
                </p:oleObj>
              </mc:Choice>
              <mc:Fallback>
                <p:oleObj name="Acrobat Document" r:id="rId3" imgW="6724419" imgH="503847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404664"/>
                        <a:ext cx="8568952" cy="6264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763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8351838" y="6461125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1"/>
                </a:solidFill>
                <a:latin typeface="Times New Roman" pitchFamily="18" charset="0"/>
                <a:ea typeface="MS Gothic" pitchFamily="49" charset="-128"/>
              </a:defRPr>
            </a:lvl9pPr>
          </a:lstStyle>
          <a:p>
            <a:endParaRPr lang="ru-RU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3" name="Rectangle 15"/>
          <p:cNvSpPr txBox="1">
            <a:spLocks noChangeArrowheads="1"/>
          </p:cNvSpPr>
          <p:nvPr/>
        </p:nvSpPr>
        <p:spPr>
          <a:xfrm>
            <a:off x="8192759" y="6165304"/>
            <a:ext cx="843737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5146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9718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4290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8862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eaLnBrk="1" hangingPunct="1"/>
            <a:endParaRPr lang="ru-RU" sz="2000" dirty="0" smtClean="0">
              <a:ln w="18415" cmpd="sng">
                <a:solidFill>
                  <a:prstClr val="white">
                    <a:lumMod val="65000"/>
                  </a:prstClr>
                </a:solidFill>
                <a:prstDash val="solid"/>
              </a:ln>
              <a:solidFill>
                <a:prstClr val="white">
                  <a:lumMod val="65000"/>
                </a:prstClr>
              </a:solidFill>
              <a:effectLst>
                <a:innerShdw blurRad="114300">
                  <a:prstClr val="black"/>
                </a:innerShdw>
              </a:effectLst>
              <a:latin typeface="Arial" charset="0"/>
            </a:endParaRPr>
          </a:p>
        </p:txBody>
      </p:sp>
      <p:sp>
        <p:nvSpPr>
          <p:cNvPr id="24" name="Rectangle 15"/>
          <p:cNvSpPr txBox="1">
            <a:spLocks noChangeArrowheads="1"/>
          </p:cNvSpPr>
          <p:nvPr/>
        </p:nvSpPr>
        <p:spPr bwMode="auto">
          <a:xfrm rot="5400000">
            <a:off x="8568077" y="6323555"/>
            <a:ext cx="691669" cy="23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742950" indent="-285750" algn="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1143000" indent="-228600" algn="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600200" indent="-228600" algn="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2057400" indent="-228600" algn="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5146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9718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4290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886200" indent="-228600" algn="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sz="1000" dirty="0" smtClean="0">
                <a:ln w="18415" cmpd="sng">
                  <a:noFill/>
                  <a:prstDash val="solid"/>
                </a:ln>
                <a:solidFill>
                  <a:prstClr val="white">
                    <a:lumMod val="65000"/>
                  </a:prstClr>
                </a:solidFill>
                <a:effectLst>
                  <a:innerShdw blurRad="114300">
                    <a:prstClr val="black"/>
                  </a:innerShdw>
                </a:effectLst>
                <a:latin typeface="Arial" charset="0"/>
              </a:rPr>
              <a:t>слайд </a:t>
            </a:r>
            <a:endParaRPr lang="ru-RU" sz="1000" dirty="0" smtClean="0">
              <a:ln w="18415" cmpd="sng">
                <a:solidFill>
                  <a:prstClr val="white">
                    <a:lumMod val="65000"/>
                  </a:prstClr>
                </a:solidFill>
                <a:prstDash val="solid"/>
              </a:ln>
              <a:solidFill>
                <a:prstClr val="white">
                  <a:lumMod val="65000"/>
                </a:prstClr>
              </a:solidFill>
              <a:effectLst>
                <a:innerShdw blurRad="114300">
                  <a:prstClr val="black"/>
                </a:innerShdw>
              </a:effectLst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7" y="2852936"/>
            <a:ext cx="71491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СПАСИБО ЗА ВНИМАНИЕ</a:t>
            </a:r>
            <a:endParaRPr lang="ru-RU" sz="4000" b="1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07" y="1484784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12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</TotalTime>
  <Words>31</Words>
  <Application>Microsoft Office PowerPoint</Application>
  <PresentationFormat>Экран (4:3)</PresentationFormat>
  <Paragraphs>9</Paragraphs>
  <Slides>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Воздушный поток</vt:lpstr>
      <vt:lpstr>Adobe Acrobat Document</vt:lpstr>
      <vt:lpstr>Acrobat Document</vt:lpstr>
      <vt:lpstr> ЗАЩИТА ПЕРСОНАЛЬНЫХ ДАННЫХ НЕСОВЕРШЕННОЛЕТНИХ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Пикула</dc:creator>
  <cp:lastModifiedBy>Татьяна Пикула</cp:lastModifiedBy>
  <cp:revision>6</cp:revision>
  <dcterms:created xsi:type="dcterms:W3CDTF">2016-06-17T03:37:07Z</dcterms:created>
  <dcterms:modified xsi:type="dcterms:W3CDTF">2016-06-17T05:01:35Z</dcterms:modified>
</cp:coreProperties>
</file>