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3"/>
  </p:handoutMasterIdLst>
  <p:sldIdLst>
    <p:sldId id="256" r:id="rId2"/>
  </p:sldIdLst>
  <p:sldSz cx="10691813" cy="15119350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51" d="100"/>
          <a:sy n="51" d="100"/>
        </p:scale>
        <p:origin x="-3078" y="-72"/>
      </p:cViewPr>
      <p:guideLst>
        <p:guide orient="horz" pos="476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612" cy="493476"/>
          </a:xfrm>
          <a:prstGeom prst="rect">
            <a:avLst/>
          </a:prstGeom>
        </p:spPr>
        <p:txBody>
          <a:bodyPr vert="horz" lIns="90297" tIns="45149" rIns="90297" bIns="4514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6921" y="0"/>
            <a:ext cx="2890611" cy="493476"/>
          </a:xfrm>
          <a:prstGeom prst="rect">
            <a:avLst/>
          </a:prstGeom>
        </p:spPr>
        <p:txBody>
          <a:bodyPr vert="horz" lIns="90297" tIns="45149" rIns="90297" bIns="45149" rtlCol="0"/>
          <a:lstStyle>
            <a:lvl1pPr algn="r">
              <a:defRPr sz="1200"/>
            </a:lvl1pPr>
          </a:lstStyle>
          <a:p>
            <a:fld id="{A4FADD30-AE6F-4169-94FD-2CD141F4E916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377611"/>
            <a:ext cx="2890612" cy="493476"/>
          </a:xfrm>
          <a:prstGeom prst="rect">
            <a:avLst/>
          </a:prstGeom>
        </p:spPr>
        <p:txBody>
          <a:bodyPr vert="horz" lIns="90297" tIns="45149" rIns="90297" bIns="4514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6921" y="9377611"/>
            <a:ext cx="2890611" cy="493476"/>
          </a:xfrm>
          <a:prstGeom prst="rect">
            <a:avLst/>
          </a:prstGeom>
        </p:spPr>
        <p:txBody>
          <a:bodyPr vert="horz" lIns="90297" tIns="45149" rIns="90297" bIns="45149" rtlCol="0" anchor="b"/>
          <a:lstStyle>
            <a:lvl1pPr algn="r">
              <a:defRPr sz="1200"/>
            </a:lvl1pPr>
          </a:lstStyle>
          <a:p>
            <a:fld id="{9701A635-88C8-4037-BB82-49EF268C6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0395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069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9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306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51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617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7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7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25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89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6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35D18-1692-4EAD-97A9-B2A187C04AE5}" type="datetimeFigureOut">
              <a:rPr lang="ru-RU" smtClean="0"/>
              <a:t>27.06.2025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B872F-3247-4CC4-98D5-CCD430701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96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787"/>
          <a:stretch/>
        </p:blipFill>
        <p:spPr bwMode="auto">
          <a:xfrm>
            <a:off x="-5978" y="0"/>
            <a:ext cx="10697791" cy="17144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787"/>
          <a:stretch/>
        </p:blipFill>
        <p:spPr bwMode="auto">
          <a:xfrm flipH="1" flipV="1">
            <a:off x="0" y="13404851"/>
            <a:ext cx="10697791" cy="17144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31267" y="1997483"/>
            <a:ext cx="1121201" cy="11212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881" y="2023316"/>
            <a:ext cx="1303914" cy="11376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3"/>
          <a:stretch/>
        </p:blipFill>
        <p:spPr bwMode="auto">
          <a:xfrm>
            <a:off x="1687068" y="1827676"/>
            <a:ext cx="1066926" cy="133332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-5980" y="5151592"/>
            <a:ext cx="10697791" cy="1969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6000" dirty="0">
                <a:solidFill>
                  <a:srgbClr val="0088C9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Финансовый марафон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5400" dirty="0">
                <a:solidFill>
                  <a:srgbClr val="0062AC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 финансовой волне»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7595118"/>
            <a:ext cx="10691813" cy="3533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900" b="1" u="sng" dirty="0" err="1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Дальнереченский</a:t>
            </a:r>
            <a:r>
              <a:rPr lang="ru-RU" sz="2900" b="1" u="sng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городской округ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(муниципальное образование Приморского края)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solidFill>
                <a:srgbClr val="2D2E83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900" b="1" u="sng" dirty="0" err="1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</a:t>
            </a:r>
            <a:r>
              <a:rPr lang="ru-RU" sz="2900" b="1" u="sng" dirty="0" err="1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.Дальнереченск</a:t>
            </a:r>
            <a:r>
              <a:rPr lang="ru-RU" sz="2900" b="1" u="sng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ул. Ленина, д.71 Б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900" b="1" u="sng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МБУ «Централизованная библиотечная система»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(место проведения)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900" b="1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900" b="1" u="sng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 июля 2025 года, в 11:00</a:t>
            </a:r>
            <a:endParaRPr lang="ru-RU" sz="2900" b="1" u="sng" dirty="0">
              <a:solidFill>
                <a:srgbClr val="2D2E83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rgbClr val="2D2E8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(дата, время)</a:t>
            </a:r>
            <a:endParaRPr lang="ru-RU" sz="1600" dirty="0">
              <a:solidFill>
                <a:srgbClr val="2D2E83"/>
              </a:solidFill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5981" y="11536734"/>
            <a:ext cx="10697791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62AC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Присоединяйся и будь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62AC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 финансовой волне!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05" y="1925035"/>
            <a:ext cx="1155328" cy="11936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1" t="2634" r="7706" b="5606"/>
          <a:stretch/>
        </p:blipFill>
        <p:spPr>
          <a:xfrm>
            <a:off x="7447606" y="1827676"/>
            <a:ext cx="1175694" cy="12910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7" t="21726" r="7884" b="11723"/>
          <a:stretch/>
        </p:blipFill>
        <p:spPr>
          <a:xfrm>
            <a:off x="4229741" y="1997483"/>
            <a:ext cx="1707991" cy="9846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62" t="34042" r="21694" b="34653"/>
          <a:stretch/>
        </p:blipFill>
        <p:spPr>
          <a:xfrm>
            <a:off x="8800573" y="2340830"/>
            <a:ext cx="1766536" cy="54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013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53</Words>
  <Application>Microsoft Office PowerPoint</Application>
  <PresentationFormat>Произвольный</PresentationFormat>
  <Paragraphs>13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Бурда Злата Олеговна</dc:creator>
  <cp:lastModifiedBy>Администратор</cp:lastModifiedBy>
  <cp:revision>7</cp:revision>
  <cp:lastPrinted>2025-06-27T06:15:24Z</cp:lastPrinted>
  <dcterms:created xsi:type="dcterms:W3CDTF">2025-05-07T04:40:06Z</dcterms:created>
  <dcterms:modified xsi:type="dcterms:W3CDTF">2025-06-27T06:15:25Z</dcterms:modified>
</cp:coreProperties>
</file>