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3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542925"/>
            <a:ext cx="544830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428625"/>
            <a:ext cx="5505450" cy="60007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528637"/>
            <a:ext cx="5534025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471487"/>
            <a:ext cx="5676900" cy="59150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37" y="542925"/>
            <a:ext cx="5419725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528637"/>
            <a:ext cx="5448300" cy="5800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150" y="604837"/>
            <a:ext cx="5219700" cy="56483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Куранова</dc:creator>
  <cp:lastModifiedBy>Куранова</cp:lastModifiedBy>
  <cp:revision>1</cp:revision>
  <dcterms:created xsi:type="dcterms:W3CDTF">2025-12-05T05:42:14Z</dcterms:created>
  <dcterms:modified xsi:type="dcterms:W3CDTF">2025-12-05T05:48:31Z</dcterms:modified>
</cp:coreProperties>
</file>