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73" y="0"/>
            <a:ext cx="683145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73" y="0"/>
            <a:ext cx="683145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42" y="0"/>
            <a:ext cx="68057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64" y="0"/>
            <a:ext cx="65238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24" y="0"/>
            <a:ext cx="64737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26" y="0"/>
            <a:ext cx="68845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22" y="0"/>
            <a:ext cx="68315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86" y="0"/>
            <a:ext cx="675382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Куранова</dc:creator>
  <cp:lastModifiedBy>Куранова</cp:lastModifiedBy>
  <cp:revision>1</cp:revision>
  <dcterms:created xsi:type="dcterms:W3CDTF">2025-12-05T05:57:30Z</dcterms:created>
  <dcterms:modified xsi:type="dcterms:W3CDTF">2025-12-05T05:59:17Z</dcterms:modified>
</cp:coreProperties>
</file>