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4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377" autoAdjust="0"/>
  </p:normalViewPr>
  <p:slideViewPr>
    <p:cSldViewPr>
      <p:cViewPr varScale="1">
        <p:scale>
          <a:sx n="100" d="100"/>
          <a:sy n="100" d="100"/>
        </p:scale>
        <p:origin x="158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A966BF-ABA3-43FF-B0E2-5432025DE059}" type="datetimeFigureOut">
              <a:rPr lang="ru-RU" smtClean="0"/>
              <a:pPr/>
              <a:t>09.03.2026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DC8A48-63F6-4918-BB9F-7E6512ABBF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A966BF-ABA3-43FF-B0E2-5432025DE059}" type="datetimeFigureOut">
              <a:rPr lang="ru-RU" smtClean="0"/>
              <a:pPr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DC8A48-63F6-4918-BB9F-7E6512ABB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A966BF-ABA3-43FF-B0E2-5432025DE059}" type="datetimeFigureOut">
              <a:rPr lang="ru-RU" smtClean="0"/>
              <a:pPr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DC8A48-63F6-4918-BB9F-7E6512ABB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A966BF-ABA3-43FF-B0E2-5432025DE059}" type="datetimeFigureOut">
              <a:rPr lang="ru-RU" smtClean="0"/>
              <a:pPr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DC8A48-63F6-4918-BB9F-7E6512ABB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A966BF-ABA3-43FF-B0E2-5432025DE059}" type="datetimeFigureOut">
              <a:rPr lang="ru-RU" smtClean="0"/>
              <a:pPr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DC8A48-63F6-4918-BB9F-7E6512ABBF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A966BF-ABA3-43FF-B0E2-5432025DE059}" type="datetimeFigureOut">
              <a:rPr lang="ru-RU" smtClean="0"/>
              <a:pPr/>
              <a:t>09.03.2026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DC8A48-63F6-4918-BB9F-7E6512ABB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A966BF-ABA3-43FF-B0E2-5432025DE059}" type="datetimeFigureOut">
              <a:rPr lang="ru-RU" smtClean="0"/>
              <a:pPr/>
              <a:t>09.03.2026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DC8A48-63F6-4918-BB9F-7E6512ABB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A966BF-ABA3-43FF-B0E2-5432025DE059}" type="datetimeFigureOut">
              <a:rPr lang="ru-RU" smtClean="0"/>
              <a:pPr/>
              <a:t>09.03.2026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DC8A48-63F6-4918-BB9F-7E6512ABB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A966BF-ABA3-43FF-B0E2-5432025DE059}" type="datetimeFigureOut">
              <a:rPr lang="ru-RU" smtClean="0"/>
              <a:pPr/>
              <a:t>09.03.2026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DC8A48-63F6-4918-BB9F-7E6512ABBF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A966BF-ABA3-43FF-B0E2-5432025DE059}" type="datetimeFigureOut">
              <a:rPr lang="ru-RU" smtClean="0"/>
              <a:pPr/>
              <a:t>09.03.2026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DC8A48-63F6-4918-BB9F-7E6512ABB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A966BF-ABA3-43FF-B0E2-5432025DE059}" type="datetimeFigureOut">
              <a:rPr lang="ru-RU" smtClean="0"/>
              <a:pPr/>
              <a:t>09.03.2026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DC8A48-63F6-4918-BB9F-7E6512ABBF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3A966BF-ABA3-43FF-B0E2-5432025DE059}" type="datetimeFigureOut">
              <a:rPr lang="ru-RU" smtClean="0"/>
              <a:pPr/>
              <a:t>09.03.2026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EDC8A48-63F6-4918-BB9F-7E6512ABBF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0029" y="0"/>
            <a:ext cx="8244408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615262" cy="128586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Инвестиционный проект  Дальнереченского городского округа</a:t>
            </a:r>
            <a:br>
              <a:rPr lang="ru-RU" sz="2000" b="1" dirty="0" smtClean="0"/>
            </a:br>
            <a:r>
              <a:rPr lang="ru-RU" sz="2000" b="1" dirty="0" smtClean="0"/>
              <a:t>по строительству завода по производству картонной упаковки </a:t>
            </a:r>
            <a:br>
              <a:rPr lang="ru-RU" sz="2000" b="1" dirty="0" smtClean="0"/>
            </a:br>
            <a:r>
              <a:rPr lang="ru-RU" sz="2000" b="1" dirty="0" smtClean="0"/>
              <a:t>с полным циклом переработки сырья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4772478" y="4307341"/>
            <a:ext cx="4543468" cy="1281900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Дополнительные сведения: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Отрасль: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целлюлозно-бумажной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промышленности (ЦБП)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Стоимость:1</a:t>
            </a:r>
            <a:r>
              <a:rPr kumimoji="0" lang="ru-RU" sz="4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269 463</a:t>
            </a: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тыс. руб.: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Количество рабочих мест: 52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1065416"/>
            <a:ext cx="7960789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just">
              <a:spcBef>
                <a:spcPct val="20000"/>
              </a:spcBef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spcBef>
                <a:spcPct val="20000"/>
              </a:spcBef>
              <a:defRPr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нового бизнеса на основе создания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производственной, инженерной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и материально-технической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базы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для производства картонной упаковки.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Объем производства: 50 тыс. тонн/год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Целевые рынки: Приморский край,  Хабаровский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край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Экспортный потенциал: КНР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5359169"/>
            <a:ext cx="2094411" cy="127708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036564" y="1412776"/>
            <a:ext cx="427938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3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Интегральные показатели эффективности проекта	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Показатель по итогам 10 лет	</a:t>
            </a:r>
          </a:p>
          <a:p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 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внутренняя норма доходности, 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34,48 %</a:t>
            </a:r>
          </a:p>
          <a:p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WACC 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средневзвешенная стоимость капитала, 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18,41 %</a:t>
            </a:r>
            <a:endParaRPr lang="ru-RU" sz="1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PV 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стоимость проекта, 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2 581 406  тыс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  <a:p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NPV 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чистая приведенная стоимость проекта, </a:t>
            </a:r>
          </a:p>
          <a:p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440 934 тыс. руб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</a:p>
          <a:p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 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срок окупаемости, 	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5,36 лет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en-US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дисконтированный срок окупаемости, 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6,61 лет</a:t>
            </a:r>
          </a:p>
          <a:p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 - индекс рентабельности инвестиций,   1,34	</a:t>
            </a:r>
            <a:endParaRPr lang="ru-RU" sz="1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71907" y="5458722"/>
            <a:ext cx="2544039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Тип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продукции: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Гофрокартонная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упаковка;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Плоскокартонная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упаковка;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Комбинированная упаковка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 smtClean="0"/>
          </a:p>
          <a:p>
            <a:pPr algn="ctr"/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7470" y="2636085"/>
            <a:ext cx="3229076" cy="2016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990030" y="4708723"/>
            <a:ext cx="3870002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Кадастровый номер: 25:29:010401:10</a:t>
            </a:r>
          </a:p>
          <a:p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Местоположение:  Приморский край,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г. Дальнереченск, ул. Кедровая, 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участок 41.</a:t>
            </a:r>
          </a:p>
          <a:p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Площадь, м</a:t>
            </a:r>
            <a:r>
              <a:rPr lang="ru-RU" sz="13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26884.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1846</TotalTime>
  <Words>102</Words>
  <Application>Microsoft Office PowerPoint</Application>
  <PresentationFormat>Экран (4:3)</PresentationFormat>
  <Paragraphs>37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Corbel</vt:lpstr>
      <vt:lpstr>Gill Sans MT</vt:lpstr>
      <vt:lpstr>Times New Roman</vt:lpstr>
      <vt:lpstr>Verdana</vt:lpstr>
      <vt:lpstr>Wingdings 2</vt:lpstr>
      <vt:lpstr>Солнцестояние</vt:lpstr>
      <vt:lpstr>  Инвестиционный проект  Дальнереченского городского округа по строительству завода по производству картонной упаковки  с полным циклом переработки сырья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территории ДГО в 2021 г. реализуются:</dc:title>
  <dc:creator>Попова ЕВ</dc:creator>
  <cp:lastModifiedBy>Лиза</cp:lastModifiedBy>
  <cp:revision>185</cp:revision>
  <dcterms:created xsi:type="dcterms:W3CDTF">2021-03-29T22:45:57Z</dcterms:created>
  <dcterms:modified xsi:type="dcterms:W3CDTF">2026-03-09T10:33:38Z</dcterms:modified>
</cp:coreProperties>
</file>