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9" r:id="rId2"/>
    <p:sldId id="1740" r:id="rId3"/>
  </p:sldIdLst>
  <p:sldSz cx="6858000" cy="9906000" type="A4"/>
  <p:notesSz cx="6808788" cy="994092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olos Text" panose="020B0604020202020204" charset="0"/>
      <p:regular r:id="rId10"/>
      <p:bold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00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2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2156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2156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368660" y="1460612"/>
            <a:ext cx="630070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/>
              <a:t>Необходимо ли организациям отражать туристический налог в кассовом чеке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30065" y="2108684"/>
            <a:ext cx="5960050" cy="56553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indent="444500" algn="just">
              <a:lnSpc>
                <a:spcPts val="21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С 1 января 2025 года в Приморье вводится туристический налог. И уже у организаций возникает вопрос: а необходимо ли применять контрольно-кассовую технику (ККТ) при осуществлении расчёта в части туристического налога. Отвечает УФНС России по Приморскому краю.</a:t>
            </a:r>
          </a:p>
          <a:p>
            <a:pPr indent="444500" algn="just">
              <a:lnSpc>
                <a:spcPts val="21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Применение контрольно-кассовой техники регламентируется Федеральным законом от 22.05.2003 №54-ФЗ «О применении контрольно-кассовой техники при осуществлении расчётов». Под расчетами понимаются, в частности, прием (получение) и выплата денежных средств наличными деньгами и (или) в безналичном порядке за товары, работы, услуги.</a:t>
            </a:r>
          </a:p>
          <a:p>
            <a:pPr indent="444500" algn="just">
              <a:lnSpc>
                <a:spcPts val="21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Пользователи ККТ обязаны выдавать покупателям при осуществлении расчетов кассовые чеки или бланки строгой отчетности. Перечень обязательных реквизитов, которые должен содержать кассовый чек, указан в пункте 1 статьи 4.7 Федерального закона № 54-ФЗ. Дополнительные реквизиты фискальных документов и форматы фискальных документов, обязательных к использованию, утверждены приказом ФНС России от 14.09.2020 № ЕД-7-20/662@ «Об утверждении дополнительных реквизитов фискальных документов и форматов фискальных документов, обязательных к использованию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».</a:t>
            </a:r>
            <a:endParaRPr lang="ru-RU" sz="1400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30065" y="1892660"/>
            <a:ext cx="5960050" cy="26930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indent="444500" algn="just">
              <a:lnSpc>
                <a:spcPts val="21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Что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касается туристического налога, то указанный налог не является расчётом, вследствие чего применение ККТ не требуется. Обязанность выделения суммы туристического налога в отдельном реквизите кассового чека, бланка строгой отчетности законодательством Российской Федерации о применении ККТ также не предусмотрена.</a:t>
            </a:r>
          </a:p>
          <a:p>
            <a:pPr indent="444500" algn="just">
              <a:lnSpc>
                <a:spcPts val="21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Подробно ознакомиться с условиями, при которых применяется ККТ, можно при помощи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промостраницы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«Контрольно-кассовая техника» на официальном сайте ФНС России.</a:t>
            </a:r>
          </a:p>
        </p:txBody>
      </p:sp>
    </p:spTree>
    <p:extLst>
      <p:ext uri="{BB962C8B-B14F-4D97-AF65-F5344CB8AC3E}">
        <p14:creationId xmlns:p14="http://schemas.microsoft.com/office/powerpoint/2010/main" val="38610056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164623</TotalTime>
  <Words>260</Words>
  <Application>Microsoft Office PowerPoint</Application>
  <PresentationFormat>Лист A4 (210x297 мм)</PresentationFormat>
  <Paragraphs>12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Open Sans Light</vt:lpstr>
      <vt:lpstr>Calibri</vt:lpstr>
      <vt:lpstr>Golos Text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Василенко Светлана Анатольевна</cp:lastModifiedBy>
  <cp:revision>1990</cp:revision>
  <cp:lastPrinted>2024-12-26T04:58:10Z</cp:lastPrinted>
  <dcterms:created xsi:type="dcterms:W3CDTF">2014-10-08T23:03:32Z</dcterms:created>
  <dcterms:modified xsi:type="dcterms:W3CDTF">2024-12-26T04:58:35Z</dcterms:modified>
</cp:coreProperties>
</file>