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4"/>
  </p:notesMasterIdLst>
  <p:handoutMasterIdLst>
    <p:handoutMasterId r:id="rId5"/>
  </p:handoutMasterIdLst>
  <p:sldIdLst>
    <p:sldId id="1739" r:id="rId2"/>
    <p:sldId id="1740" r:id="rId3"/>
  </p:sldIdLst>
  <p:sldSz cx="6858000" cy="9906000" type="A4"/>
  <p:notesSz cx="6797675" cy="9928225"/>
  <p:embeddedFontLst>
    <p:embeddedFont>
      <p:font typeface="Golos Text" panose="020B0604020202020204" charset="0"/>
      <p:regular r:id="rId6"/>
      <p:bold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6357" autoAdjust="0"/>
  </p:normalViewPr>
  <p:slideViewPr>
    <p:cSldViewPr snapToObjects="1">
      <p:cViewPr>
        <p:scale>
          <a:sx n="83" d="100"/>
          <a:sy n="83" d="100"/>
        </p:scale>
        <p:origin x="-3252" y="3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60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60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60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5" y="9430092"/>
            <a:ext cx="2945660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60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60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60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60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552004" y="1421703"/>
            <a:ext cx="5851861" cy="4924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Управление Федеральной налоговой службы по Приморскому краю </a:t>
            </a: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информирует</a:t>
            </a:r>
            <a:endParaRPr lang="ru-RU" sz="16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6F83436-F0CF-7F21-47AE-DFA8FF65D3D5}"/>
              </a:ext>
            </a:extLst>
          </p:cNvPr>
          <p:cNvSpPr txBox="1"/>
          <p:nvPr/>
        </p:nvSpPr>
        <p:spPr>
          <a:xfrm>
            <a:off x="539428" y="2124057"/>
            <a:ext cx="5851861" cy="692497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Федеральным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законом от 31.07.2023 № 389-ФЗ введены унифицированные документы, подтверждающие фактические расходы граждан на соответствующие медицинские, образовательные и другие оказанные им услуги (на уплату ими страховых (пенсионных) взносов), заменяющие все действующие в настоящее время подтверждающие право на социальные налоговые вычеты документы, и выдаваемые налогоплательщикам организациями и индивидуальными предпринимателями, осуществляющими образовательную деятельность, организациями и индивидуальными предпринимателями, осуществляющими медицинскую деятельность, страховыми организациями, негосударственными пенсионными фондами, а также физкультурно-спортивными организациями и индивидуальными предпринимателями, осуществляющими деятельность в области физической культуры и спорта в качестве основного вида деятельности.</a:t>
            </a:r>
          </a:p>
          <a:p>
            <a:pPr algn="just">
              <a:spcAft>
                <a:spcPts val="60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Также Федеральным законом предусматривается возможность представления соответствующих сведений, подтверждающих фактические расходы граждан на оплату услуг (уплату страховых (пенсионных) взносов), в налоговый орган непосредственно указанными организациями, индивидуальными предпринимателями, фондами (далее - поставщики первичных данных) в электронной форме, по телекоммуникационным каналам связи с применением усиленной квалифицированной электронной подписи - при наличии у них технической возможности на такое взаимодействие с налоговыми органами.</a:t>
            </a:r>
          </a:p>
          <a:p>
            <a:pPr algn="just">
              <a:spcAft>
                <a:spcPts val="600"/>
              </a:spcAft>
            </a:pP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Соответствующие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изменения применяются к расходам налогоплательщиков, понесенным с 1 января 2024 года.</a:t>
            </a:r>
          </a:p>
          <a:p>
            <a:pPr algn="just">
              <a:spcAft>
                <a:spcPts val="600"/>
              </a:spcAft>
            </a:pPr>
            <a:endParaRPr lang="ru-RU" sz="1400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  <a:p>
            <a:pPr>
              <a:spcAft>
                <a:spcPts val="1200"/>
              </a:spcAft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/>
            </a:r>
            <a:br>
              <a:rPr lang="ru-RU" sz="12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endParaRPr lang="ru-RU" sz="1200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6F83436-F0CF-7F21-47AE-DFA8FF65D3D5}"/>
              </a:ext>
            </a:extLst>
          </p:cNvPr>
          <p:cNvSpPr txBox="1"/>
          <p:nvPr/>
        </p:nvSpPr>
        <p:spPr>
          <a:xfrm>
            <a:off x="548680" y="1352600"/>
            <a:ext cx="5851861" cy="375487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Получение сведений напрямую от поставщиков первичных данных позволит предоставлять гражданам социальные налоговые вычеты проактивно, полностью исключить из процесса трудозатраты налогоплательщиков по сбору подтверждающих документов, заполнению и представлению в налоговый орган налоговой декларации по налогу на доходы физических лиц, а также сократить срок получения вычета.</a:t>
            </a:r>
          </a:p>
          <a:p>
            <a:pPr algn="just">
              <a:spcAft>
                <a:spcPts val="60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Управление Федеральной налоговой службы по Приморскому краю отмечает, что  вовлеченность во взаимодействие с Федеральной налоговой службой организаций, индивидуальных предпринимателей, фондов - источников необходимых сведений, обеспечит предоставление наибольшему количеству граждан социальных налоговых вычетов на оплату оказанных им услуг (уплату ими страховых (пенсионных) взносов) в проактивном режиме.</a:t>
            </a:r>
          </a:p>
          <a:p>
            <a:pPr>
              <a:spcAft>
                <a:spcPts val="1200"/>
              </a:spcAft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/>
            </a:r>
            <a:br>
              <a:rPr lang="ru-RU" sz="12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endParaRPr lang="ru-RU" sz="1200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76530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164260</TotalTime>
  <Words>310</Words>
  <Application>Microsoft Office PowerPoint</Application>
  <PresentationFormat>Лист A4 (210x297 мм)</PresentationFormat>
  <Paragraphs>15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Golos Text</vt:lpstr>
      <vt:lpstr>Calibri</vt:lpstr>
      <vt:lpstr>1_Office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1924</cp:revision>
  <cp:lastPrinted>2022-03-21T08:32:16Z</cp:lastPrinted>
  <dcterms:created xsi:type="dcterms:W3CDTF">2014-10-08T23:03:32Z</dcterms:created>
  <dcterms:modified xsi:type="dcterms:W3CDTF">2025-05-26T23:05:21Z</dcterms:modified>
</cp:coreProperties>
</file>