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log.gov.ru/rn25/news/activities_fts/15945821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/>
              <a:t>Получить уведомление и уплатить налоги можно через портал </a:t>
            </a:r>
            <a:r>
              <a:rPr lang="ru-RU" sz="1800" b="1" dirty="0" err="1"/>
              <a:t>Госуслуги</a:t>
            </a:r>
            <a:endParaRPr lang="ru-RU" sz="1800" dirty="0"/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0478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600" dirty="0"/>
              <a:t>УФНС России по Приморскому краю напоминает жителям региона о возможности получения уведомления по имущественным налогам и их уплаты через портал </a:t>
            </a:r>
            <a:r>
              <a:rPr lang="ru-RU" sz="1600" dirty="0" err="1"/>
              <a:t>Госуслуги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Чтобы к 1 декабря 2025 года налогоплательщик получил уведомление через портал </a:t>
            </a:r>
            <a:r>
              <a:rPr lang="ru-RU" sz="1600" dirty="0" err="1"/>
              <a:t>Госуслуги</a:t>
            </a:r>
            <a:r>
              <a:rPr lang="ru-RU" sz="1600" dirty="0"/>
              <a:t>, следует в своей учётной записи направить согласие на получение документов от налоговых органов при помощи раздела «Налоги и финансы». Указанный раздел расположен во вкладке «Услуги»/«Прочее». Кроме того, согласие должно быть подписано усиленной неквалифицированной электронной подписью. Для этого следует скачать приложение «</a:t>
            </a:r>
            <a:r>
              <a:rPr lang="ru-RU" sz="1600" dirty="0" err="1"/>
              <a:t>Госключ</a:t>
            </a:r>
            <a:r>
              <a:rPr lang="ru-RU" sz="1600" dirty="0"/>
              <a:t>», создать свою учётную запись (запись будет привязана к учётной записи портала </a:t>
            </a:r>
            <a:r>
              <a:rPr lang="ru-RU" sz="1600" dirty="0" err="1"/>
              <a:t>Госуслуги</a:t>
            </a:r>
            <a:r>
              <a:rPr lang="ru-RU" sz="1600" dirty="0"/>
              <a:t>), а затем подписать согласие на получение документов от налоговых органов.</a:t>
            </a:r>
          </a:p>
          <a:p>
            <a:pPr algn="just"/>
            <a:r>
              <a:rPr lang="ru-RU" sz="1600" dirty="0"/>
              <a:t>После того, как поступит уведомление, у пользователя появится возможность уплатить налоги на портале. Таким образом, налогоплательщик в один клик и получает уведомление, и уплачивает налоги.</a:t>
            </a:r>
          </a:p>
          <a:p>
            <a:pPr algn="just"/>
            <a:r>
              <a:rPr lang="ru-RU" sz="1600" dirty="0"/>
              <a:t>Управлением разработана инструкция по направлению согласия на получение документов от налоговых органов, ознакомиться с которой можно по ссылке.</a:t>
            </a:r>
          </a:p>
          <a:p>
            <a:pPr algn="just"/>
            <a:r>
              <a:rPr lang="ru-RU" sz="1600" u="sng" dirty="0">
                <a:hlinkClick r:id="rId6"/>
              </a:rPr>
              <a:t>https://www.nalog.gov.ru/rn25/news/activities_fts/15945821/</a:t>
            </a:r>
            <a:endParaRPr lang="ru-RU" sz="1600" dirty="0"/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164480</TotalTime>
  <Words>187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2025-04-28T04:40:51Z</dcterms:modified>
</cp:coreProperties>
</file>