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27402" y="1710121"/>
            <a:ext cx="5851861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ФНС России предупреждает о мошеннических звонках и рассылках</a:t>
            </a:r>
            <a:endParaRPr lang="ru-RU" sz="1800" dirty="0"/>
          </a:p>
          <a:p>
            <a:pPr algn="ctr"/>
            <a:endParaRPr lang="ru-RU" sz="1800" dirty="0"/>
          </a:p>
          <a:p>
            <a:pPr algn="ctr">
              <a:spcAft>
                <a:spcPts val="0"/>
              </a:spcAft>
            </a:pP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43462" y="2468724"/>
            <a:ext cx="5851861" cy="58939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850" dirty="0"/>
              <a:t>Налоговая служба фиксирует увеличение числа мошеннических звонков, сообщений по электронной почте и в </a:t>
            </a:r>
            <a:r>
              <a:rPr lang="ru-RU" sz="850" dirty="0" err="1"/>
              <a:t>мессенджерах</a:t>
            </a:r>
            <a:r>
              <a:rPr lang="ru-RU" sz="850" dirty="0"/>
              <a:t> якобы от лица сотрудников налоговых органов. Неизвестные от имени ФНС сообщают о неуплаченных налогах, образовавшейся задолженности, непредставленных документах, необходимости подать декларацию, пояснения или другие документы.</a:t>
            </a:r>
          </a:p>
          <a:p>
            <a:pPr algn="just"/>
            <a:r>
              <a:rPr lang="ru-RU" sz="850" dirty="0"/>
              <a:t>Также злоумышленники могут направить в </a:t>
            </a:r>
            <a:r>
              <a:rPr lang="ru-RU" sz="850" dirty="0" err="1"/>
              <a:t>мессенджер</a:t>
            </a:r>
            <a:r>
              <a:rPr lang="ru-RU" sz="850" dirty="0"/>
              <a:t> или на почту якобы официальный документ либо подтверждение онлайн-записи на прием в инспекцию или предлагают лично явиться к инспектору, чтобы уточнить или задекларировать доходы. Действия мошенников направлены на то, чтобы притупить бдительность граждан и получить доступ к их персональным данным.</a:t>
            </a:r>
          </a:p>
          <a:p>
            <a:pPr algn="just"/>
            <a:r>
              <a:rPr lang="ru-RU" sz="850" dirty="0"/>
              <a:t>Для этого злоумышленники могут потребовать:</a:t>
            </a:r>
          </a:p>
          <a:p>
            <a:pPr algn="just"/>
            <a:r>
              <a:rPr lang="ru-RU" sz="850" dirty="0"/>
              <a:t>назвать код от </a:t>
            </a:r>
            <a:r>
              <a:rPr lang="ru-RU" sz="850" dirty="0" err="1"/>
              <a:t>Госуслуг</a:t>
            </a:r>
            <a:r>
              <a:rPr lang="ru-RU" sz="850" dirty="0"/>
              <a:t> или код подтверждения для авторизации на другие сайты. Это ведет к взлому личных кабинетов и получению доступа к персональным данным, что может повлечь оформление кредитов и займов злоумышленниками.</a:t>
            </a:r>
          </a:p>
          <a:p>
            <a:pPr algn="just"/>
            <a:r>
              <a:rPr lang="ru-RU" sz="850" dirty="0"/>
              <a:t>установить специальное приложение или пройти по ссылке, чтобы оплатить налоги или другие платежи «со скидкой». Такие приложения или ссылки могут содержать вирусы, которые устанавливаются на устройство для кражи персональных данных, а переведенные деньги попадают на счета злоумышленников.</a:t>
            </a:r>
          </a:p>
          <a:p>
            <a:pPr algn="just"/>
            <a:r>
              <a:rPr lang="ru-RU" sz="850" dirty="0"/>
              <a:t>Например, сейчас распространены случаи мошенничества, когда злоумышленники звонят от имени налоговой службы и утверждают, что работодатель не отчитался о доходах своих сотрудников и не представил справку о доходах по форме 2-НДФЛ. После этого угрожают крупными штрафами и предлагают «помощь» с якобы электронным запросом работодателю, чтобы выгрузить сведения, и записать на прием в налоговый орган. Для этого необходимо назвать код из СМС. Фактически гражданин получает код с портала </a:t>
            </a:r>
            <a:r>
              <a:rPr lang="ru-RU" sz="850" dirty="0" err="1"/>
              <a:t>Госуслуг</a:t>
            </a:r>
            <a:r>
              <a:rPr lang="ru-RU" sz="850" dirty="0"/>
              <a:t>, подтверждающий изменение пароля. Получив доступ к ЕПГУ, мошенники могут использовать персональную информацию по своему усмотрению: взять кредит, получить доступ к банковским картам и т.д.</a:t>
            </a:r>
          </a:p>
          <a:p>
            <a:pPr algn="just"/>
            <a:r>
              <a:rPr lang="ru-RU" sz="850" dirty="0"/>
              <a:t>Кроме того, мошенники могут прислать напоминание, что пора подавать налоговую декларацию, и ссылку, по которой можно проверить информацию и заполнить документ. По ссылке открывается форма для идентификации налогоплательщика. Если человек введет там свои личные данные или банковские реквизиты, они попадут к мошенникам. Преступники смогут использовать эту информацию в новых схемах обмана или просто выведут средства с банковских счетов жертвы.</a:t>
            </a:r>
          </a:p>
          <a:p>
            <a:pPr algn="just"/>
            <a:r>
              <a:rPr lang="ru-RU" sz="850" dirty="0"/>
              <a:t>Обращаем внимание, что сотрудники ФНС России не запрашивают персональные данные, не ведут запись на прием в налоговый орган по телефону, не запрашивают коды или подтверждения, данные банковских карт, не просят перейти по ссылкам, ведущим на сторонние сайты, не переключают на «специалистов из других ведомств».</a:t>
            </a:r>
          </a:p>
          <a:p>
            <a:pPr algn="just"/>
            <a:r>
              <a:rPr lang="ru-RU" sz="850" dirty="0"/>
              <a:t>Записаться на прием в налоговый орган можно самостоятельно с помощью сервиса ФНС России «Онлайн-запись на прием в инспекцию». Для этого достаточно ввести свои фамилию, имя и электронную почту, выбрать необходимое обособленное подразделение, услугу и удобное время для посещения. Далее на указанный адрес электронной почты придет уведомление о подтверждении записи. Данный сервис предназначен только для самостоятельной записи на прием и не запрашивает код подтверждения из </a:t>
            </a:r>
            <a:r>
              <a:rPr lang="ru-RU" sz="850" dirty="0" err="1"/>
              <a:t>Госуслуг</a:t>
            </a:r>
            <a:r>
              <a:rPr lang="ru-RU" sz="850" dirty="0"/>
              <a:t> или из других электронных ресурсов.</a:t>
            </a:r>
          </a:p>
          <a:p>
            <a:pPr algn="just"/>
            <a:r>
              <a:rPr lang="ru-RU" sz="850" dirty="0"/>
              <a:t>Всю информацию необходимо проверять самостоятельно в личных кабинетах на официальном сайте ФНС России.</a:t>
            </a:r>
          </a:p>
          <a:p>
            <a:pPr algn="just"/>
            <a:r>
              <a:rPr lang="ru-RU" sz="850" dirty="0"/>
              <a:t>Для подтверждения подлинности звонка следует обращаться в налоговый орган лично или по телефонам, указанным в разделе «Контакты» на сайте ФНС России, а также по номеру Контакт-центра ФНС России: 8-800-222-22-22. Будьте внимательны при общении с незнакомыми людьми, и каким бы убедительным ни казался разговор, прекратите его. Если вы уже попались на уловку мошенников, как можно скорее обратитесь в правоохранительные органы.</a:t>
            </a:r>
          </a:p>
          <a:p>
            <a:pPr algn="just"/>
            <a:endParaRPr lang="ru-RU" sz="900" dirty="0"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164465</TotalTime>
  <Words>588</Words>
  <Application>Microsoft Office PowerPoint</Application>
  <PresentationFormat>Лист A4 (210x297 мм)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Open Sans Light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Василенко Светлана Анатольевна</cp:lastModifiedBy>
  <cp:revision>1932</cp:revision>
  <cp:lastPrinted>2023-11-01T03:25:47Z</cp:lastPrinted>
  <dcterms:created xsi:type="dcterms:W3CDTF">2014-10-08T23:03:32Z</dcterms:created>
  <dcterms:modified xsi:type="dcterms:W3CDTF">2025-07-14T05:05:09Z</dcterms:modified>
</cp:coreProperties>
</file>