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85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660"/>
  </p:normalViewPr>
  <p:slideViewPr>
    <p:cSldViewPr snapToGrid="0">
      <p:cViewPr>
        <p:scale>
          <a:sx n="100" d="100"/>
          <a:sy n="100" d="100"/>
        </p:scale>
        <p:origin x="-2058" y="216"/>
      </p:cViewPr>
      <p:guideLst>
        <p:guide orient="horz" pos="85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9235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59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1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85" userDrawn="1">
          <p15:clr>
            <a:srgbClr val="F26B43"/>
          </p15:clr>
        </p15:guide>
        <p15:guide id="2" pos="346" userDrawn="1">
          <p15:clr>
            <a:srgbClr val="F26B43"/>
          </p15:clr>
        </p15:guide>
        <p15:guide id="3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9">
            <a:extLst>
              <a:ext uri="{FF2B5EF4-FFF2-40B4-BE49-F238E27FC236}">
                <a16:creationId xmlns="" xmlns:a16="http://schemas.microsoft.com/office/drawing/2014/main" id="{C4FF512C-2A48-FEE3-2F18-4839A66B9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838" y="294635"/>
            <a:ext cx="1728192" cy="550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94ED362-8982-48E4-D3B8-3879EF049A26}"/>
              </a:ext>
            </a:extLst>
          </p:cNvPr>
          <p:cNvSpPr txBox="1"/>
          <p:nvPr/>
        </p:nvSpPr>
        <p:spPr>
          <a:xfrm>
            <a:off x="4471745" y="410578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4376FE2D-5AE0-BB62-B940-64E3D8A3C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8328" y="8549055"/>
            <a:ext cx="1775445" cy="117957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7669B014-BCE9-3987-189E-8E46155C57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4323" y="8762694"/>
            <a:ext cx="522088" cy="874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B9FD6D6-5062-B210-EDC4-6EDE17433BE3}"/>
              </a:ext>
            </a:extLst>
          </p:cNvPr>
          <p:cNvSpPr txBox="1"/>
          <p:nvPr/>
        </p:nvSpPr>
        <p:spPr>
          <a:xfrm>
            <a:off x="1369812" y="8930331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8 (800) 222-22-22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D4142E1-FE67-82B5-E709-4634D9FEB5D8}"/>
              </a:ext>
            </a:extLst>
          </p:cNvPr>
          <p:cNvSpPr txBox="1"/>
          <p:nvPr/>
        </p:nvSpPr>
        <p:spPr>
          <a:xfrm>
            <a:off x="1369254" y="9224825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контакт-центра ФНС России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4C0EC3E-E116-F1AB-2A0F-4D3DBD7AA0C0}"/>
              </a:ext>
            </a:extLst>
          </p:cNvPr>
          <p:cNvSpPr txBox="1"/>
          <p:nvPr/>
        </p:nvSpPr>
        <p:spPr>
          <a:xfrm>
            <a:off x="143252" y="1114269"/>
            <a:ext cx="6362323" cy="946179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tIns="36000" bIns="3600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300" b="1" dirty="0">
                <a:latin typeface="Golos Text" panose="020B0503020202020204" pitchFamily="34" charset="0"/>
                <a:ea typeface="Golos Text" panose="020B0503020202020204" pitchFamily="34" charset="0"/>
              </a:rPr>
              <a:t>НЕСООТВЕТСТВИЕ АДРЕСА ЮРИДИЧЕСКОГО ЛИЦА ГОСУДАРСТВЕННОМУ АДРЕСНОМУ РЕЕСТРУ, ВЛЕЧЕТ ОТКАЗ В ГОСУДАРСТВЕННОЙ РЕГИСТРАЦИИ</a:t>
            </a:r>
            <a:endParaRPr lang="en-US" sz="1300" b="1" dirty="0"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F3AE652B-042C-D873-9C8C-D4370BAAFF3C}"/>
              </a:ext>
            </a:extLst>
          </p:cNvPr>
          <p:cNvCxnSpPr/>
          <p:nvPr/>
        </p:nvCxnSpPr>
        <p:spPr>
          <a:xfrm>
            <a:off x="549274" y="8366175"/>
            <a:ext cx="5759450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90525" y="2397582"/>
            <a:ext cx="6210300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При подаче заявления для государственной регистрации создания юридического лица или изменения сведений об адресе юридического лица, указываются детальные элементы адреса: дом (владение и т.п.), корпус (строение и </a:t>
            </a:r>
            <a:r>
              <a:rPr lang="ru-RU" sz="1300" dirty="0" err="1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т.п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), квартира (офис и т.п.), в соответствии с п. 14 Приказа от 31 августа 2020 г. N ЕД-7-14/617@ «Об утверждении форм и требований к оформлению документов, представляемых в регистрирующий орган при государственной регистрации юридических лиц, индивидуальных предпринимателей и крестьянских (фермерских) хозяйств». </a:t>
            </a:r>
            <a:endParaRPr lang="ru-RU" sz="1300" dirty="0" smtClean="0">
              <a:latin typeface="Golos Text" panose="020B0503020202020204" pitchFamily="34" charset="0"/>
              <a:ea typeface="Golos Text" panose="020B0503020202020204" pitchFamily="34" charset="0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Важно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учесть, что адрес должен соответствовать сведениям государственного адресного реестра (ГАР).В случаи отсутствия детального адреса в ГАР (например: номера офиса/кабинета), собственнику помещения необходимо обратиться с заявлением о присвоении детального элемента объекту недвижимости в орган местного самоуправления соответствующего муниципального образования</a:t>
            </a: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Несоответствие адреса юридического лица данным ГАР </a:t>
            </a:r>
            <a:r>
              <a:rPr lang="ru-RU" sz="1300" dirty="0" err="1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влечѐт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 отказ в государственной регистрации Узнать уполномоченный орган, ответственный за присвоение/аннулирование адреса можно с помощью электронного сервиса ФНС России «Федеральная информационная адресная система» (ФИАС). Присвоить адрес объекту </a:t>
            </a: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можно</a:t>
            </a:r>
            <a:endParaRPr lang="ru-RU" sz="1300" dirty="0">
              <a:latin typeface="Golos Text" panose="020B0503020202020204" pitchFamily="34" charset="0"/>
              <a:ea typeface="Golos Text" panose="020B0503020202020204" pitchFamily="34" charset="0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-на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портале ФИАС;</a:t>
            </a: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-на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портале </a:t>
            </a:r>
            <a:r>
              <a:rPr lang="ru-RU" sz="1300" dirty="0" err="1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Госуслуги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-при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личном обращении</a:t>
            </a: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Для подачи заявления требуются документы, подтверждающие право собственности на объект недвижимости</a:t>
            </a: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Услугу </a:t>
            </a:r>
            <a:r>
              <a:rPr lang="ru-RU" sz="1300" dirty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по присвоению адреса объекту недвижимости </a:t>
            </a:r>
            <a:r>
              <a:rPr lang="ru-RU" sz="1300" dirty="0" smtClean="0">
                <a:latin typeface="Golos Text" panose="020B0503020202020204" pitchFamily="34" charset="0"/>
                <a:ea typeface="Golos Text" panose="020B0503020202020204" pitchFamily="34" charset="0"/>
                <a:cs typeface="Times New Roman"/>
              </a:rPr>
              <a:t>предоставляют органы местного самоуправления. </a:t>
            </a:r>
            <a:endParaRPr lang="ru-RU" sz="13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228" y="8609695"/>
            <a:ext cx="1027496" cy="1027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49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273</TotalTime>
  <Words>234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Hamlet Markarian</dc:creator>
  <cp:lastModifiedBy>Василенко Светлана Анатольевна</cp:lastModifiedBy>
  <cp:revision>33</cp:revision>
  <cp:lastPrinted>2023-08-16T02:08:15Z</cp:lastPrinted>
  <dcterms:created xsi:type="dcterms:W3CDTF">2023-03-21T12:09:25Z</dcterms:created>
  <dcterms:modified xsi:type="dcterms:W3CDTF">2023-08-16T05:11:29Z</dcterms:modified>
</cp:coreProperties>
</file>