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  <p:sldMasterId id="2147483884" r:id="rId2"/>
    <p:sldMasterId id="2147483871" r:id="rId3"/>
  </p:sldMasterIdLst>
  <p:notesMasterIdLst>
    <p:notesMasterId r:id="rId9"/>
  </p:notesMasterIdLst>
  <p:handoutMasterIdLst>
    <p:handoutMasterId r:id="rId10"/>
  </p:handoutMasterIdLst>
  <p:sldIdLst>
    <p:sldId id="256" r:id="rId4"/>
    <p:sldId id="258" r:id="rId5"/>
    <p:sldId id="259" r:id="rId6"/>
    <p:sldId id="260" r:id="rId7"/>
    <p:sldId id="261" r:id="rId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DD"/>
    <a:srgbClr val="D18BF1"/>
    <a:srgbClr val="B74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7171-AAF3-492E-9817-6575D5E3CC09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0C56-212E-43CF-937C-B8EE6D950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0460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5969-5732-4563-9150-33EA382E151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7721-E46E-41BC-BBD9-A9070B65B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94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0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1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39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3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FEB-A1F5-43C1-BA7D-EDA44191AA9F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6972-2572-4643-9C97-0AE3C339A507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92075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3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00D4-258A-4989-9A60-683B686BEB51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8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CE1C-895A-42CC-A474-938D5F559C29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68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9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1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30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53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28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62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4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6B6-D48B-419D-9D4E-9101E20597BD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53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899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59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29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46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21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61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13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13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836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788-28C4-4E45-8418-BA399E86B4E1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154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67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61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703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45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95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2BA3-5378-4147-AA2C-5D4DAD257CE8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2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836612" y="99219"/>
            <a:ext cx="4114800" cy="365125"/>
          </a:xfrm>
        </p:spPr>
        <p:txBody>
          <a:bodyPr/>
          <a:lstStyle>
            <a:lvl1pPr>
              <a:defRPr>
                <a:solidFill>
                  <a:srgbClr val="1515DD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75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194-96D4-4FCC-AFDC-9186BF224C46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5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5AD-AACD-41DD-8B35-5F3E86BBC6B2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4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20C-3F06-4A5C-9AB5-3F6F3C6E00DD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112939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45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09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baseline="0">
                <a:solidFill>
                  <a:srgbClr val="00B050"/>
                </a:solidFill>
              </a:defRPr>
            </a:lvl1pPr>
          </a:lstStyle>
          <a:p>
            <a:fld id="{B2D17538-CFD9-4E79-8D65-300CD8844737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938" y="86219"/>
            <a:ext cx="562977" cy="5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5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83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1BF3-2571-4F34-9CF5-5FFD2BCDAA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6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2C3D-4648-4137-B87D-A6239A30DE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65126"/>
            <a:ext cx="10649994" cy="1089614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И ВРЕМЕННЫЕ РАБОТЫ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03806" y="2706202"/>
            <a:ext cx="10649994" cy="1034478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32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ГРАЖДАН, НАХОДЯЩИХСЯ ПОД РИСКОМ УВОЛЬНЕНИЯ</a:t>
            </a:r>
            <a:endParaRPr lang="ru-RU" sz="32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5703" y="4821945"/>
            <a:ext cx="10753486" cy="1534405"/>
          </a:xfrm>
          <a:ln w="76200">
            <a:solidFill>
              <a:srgbClr val="92D050"/>
            </a:solidFill>
            <a:prstDash val="sysDot"/>
          </a:ln>
          <a:effectLst>
            <a:softEdge rad="127000"/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ВОЗМОЖНОСТЬ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занятость Ваших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сотрудников!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556068" y="1513536"/>
            <a:ext cx="484632" cy="113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556068" y="3985953"/>
            <a:ext cx="484632" cy="119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B71CAA-BEB4-4E09-9E2C-FA2FE446D58C}" type="datetime1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26561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НУЖНО, ЕСЛИ РАБОТЫ БУДУТ ОРГАНИЗОВАНЫ У СЕБЯ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5"/>
          <p:cNvSpPr>
            <a:spLocks noGrp="1"/>
          </p:cNvSpPr>
          <p:nvPr>
            <p:ph sz="quarter" idx="4"/>
          </p:nvPr>
        </p:nvSpPr>
        <p:spPr>
          <a:xfrm>
            <a:off x="7974350" y="942120"/>
            <a:ext cx="2985097" cy="3511473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Если есть вопросы, связанные </a:t>
            </a:r>
            <a:r>
              <a:rPr lang="ru-RU" sz="2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регистрацией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 портале или участием в мероприятии, позвоните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 телефону: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8(423)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222 86 70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 (423) 226 74 82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40526"/>
            <a:ext cx="69211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д</a:t>
            </a:r>
            <a:r>
              <a:rPr lang="ru-RU" sz="2400" dirty="0" smtClean="0"/>
              <a:t>еятельность организации </a:t>
            </a:r>
            <a:r>
              <a:rPr lang="ru-RU" sz="2400" dirty="0" smtClean="0">
                <a:solidFill>
                  <a:srgbClr val="FF0000"/>
                </a:solidFill>
              </a:rPr>
              <a:t>нарушена или осложнена </a:t>
            </a:r>
            <a:r>
              <a:rPr lang="en-US" sz="2400" dirty="0" smtClean="0">
                <a:solidFill>
                  <a:srgbClr val="FF0000"/>
                </a:solidFill>
              </a:rPr>
              <a:t>COVID-2019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у Вас: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принято решение о введении режима неполного рабочего дня (смены) и (или) неполной рабочей недели;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простой;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работникам предоставлены отпуска без сохранения заработной платы;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3967" y="2697026"/>
            <a:ext cx="1117417" cy="1493520"/>
          </a:xfrm>
          <a:prstGeom prst="rect">
            <a:avLst/>
          </a:prstGeom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510275" y="5947954"/>
            <a:ext cx="11446594" cy="494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мероприятия могут работники, находящиеся под риском увольнения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75" y="4081008"/>
            <a:ext cx="2923812" cy="1769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650" y="4346033"/>
            <a:ext cx="2964959" cy="1453970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3809564" y="48307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38011" y="49076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87176" y="4912366"/>
            <a:ext cx="3104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</a:rPr>
              <a:t>trudvsem.ru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НУЖНО ОБРАТИТЬСЯ?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3626" t="21564" r="35978" b="27869"/>
          <a:stretch/>
        </p:blipFill>
        <p:spPr>
          <a:xfrm>
            <a:off x="838200" y="877753"/>
            <a:ext cx="4962703" cy="41626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Объект 5"/>
          <p:cNvSpPr>
            <a:spLocks noGrp="1"/>
          </p:cNvSpPr>
          <p:nvPr>
            <p:ph sz="quarter" idx="4"/>
          </p:nvPr>
        </p:nvSpPr>
        <p:spPr>
          <a:xfrm>
            <a:off x="6324600" y="897889"/>
            <a:ext cx="5120051" cy="2455817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или в ближайшее отделение краевого государственного учреждения «Приморский центр занятости населения»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(адреса и телефоны на сайте: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https://soctrud.primorsky.ru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8" name="Объект 5"/>
          <p:cNvSpPr>
            <a:spLocks noGrp="1"/>
          </p:cNvSpPr>
          <p:nvPr>
            <p:ph sz="quarter" idx="4"/>
          </p:nvPr>
        </p:nvSpPr>
        <p:spPr>
          <a:xfrm>
            <a:off x="838200" y="5113898"/>
            <a:ext cx="4962703" cy="1164982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Во Владивостоке можно обратиться по адресу: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ул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Пушкинская, 13, ост. «Лазо»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225" y="3561806"/>
            <a:ext cx="2434002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7057" y="3561806"/>
            <a:ext cx="2477589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29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364" y="121920"/>
            <a:ext cx="11368842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ОРГАНИЗУЕТСЯ?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950" y="2198548"/>
            <a:ext cx="7280405" cy="585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все кадровые решения локальными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нормативными актами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085" y="1178294"/>
            <a:ext cx="7289075" cy="566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Определитесь с видами работ (ОБЩЕСТВЕННЫЕ ИЛИ ВРЕМЕННЫЕ), в которых будут задействованы работники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500846" y="1804837"/>
            <a:ext cx="537753" cy="308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581400" y="2833465"/>
            <a:ext cx="452027" cy="317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581400" y="3897008"/>
            <a:ext cx="452027" cy="3088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5131" y="1163910"/>
            <a:ext cx="3701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 работодателя не должно быть задолженности по налогам, сборам, страховым взносам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государственные внебюджетные фонды по состоянию на 18.03.2020, т.е. на дату введения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территории Приморского края режима «Повышенная готовность»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950" y="3209305"/>
            <a:ext cx="7327413" cy="62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 договор с центром занятости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950" y="4261850"/>
            <a:ext cx="7434381" cy="91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срочные трудовые договоры с работниками, находящимися под риском увольнения, на выполнение временных и (или) общественных работ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3581400" y="5227975"/>
            <a:ext cx="489701" cy="3667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1589" y="5650788"/>
            <a:ext cx="8752114" cy="768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 пакет документов, необходимый для получения субсидии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частичную компенсацию затрат на заработную плату этих работников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411" y="3825998"/>
            <a:ext cx="1834378" cy="137401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705702" y="3839037"/>
            <a:ext cx="2124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Примеры общественных работ – дезинфекция помещений или уборка (благоустройство) территории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792" y="5302211"/>
            <a:ext cx="2062371" cy="14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536" y="83128"/>
            <a:ext cx="11337670" cy="7267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И ПАКЕТ ДОКУМЕНТОВ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53500" y="6418217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35" name="Объект 5"/>
          <p:cNvSpPr>
            <a:spLocks noGrp="1"/>
          </p:cNvSpPr>
          <p:nvPr>
            <p:ph sz="quarter" idx="4"/>
          </p:nvPr>
        </p:nvSpPr>
        <p:spPr>
          <a:xfrm>
            <a:off x="0" y="941281"/>
            <a:ext cx="12011783" cy="830936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СРОК УЧАСТИЯ В ОБЩЕСТВЕННЫХ ИЛИ ВРЕМЕННЫХ РАБОТАХ НЕ МОЖЕТ ПРЕВЫШАТЬ 2-х МЕСЯЦЕВ</a:t>
            </a:r>
          </a:p>
        </p:txBody>
      </p:sp>
      <p:sp>
        <p:nvSpPr>
          <p:cNvPr id="39" name="Объект 5"/>
          <p:cNvSpPr>
            <a:spLocks noGrp="1"/>
          </p:cNvSpPr>
          <p:nvPr>
            <p:ph sz="quarter" idx="4"/>
          </p:nvPr>
        </p:nvSpPr>
        <p:spPr>
          <a:xfrm>
            <a:off x="84420" y="1973407"/>
            <a:ext cx="12011782" cy="597430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=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кол-во чел. х 23690  рублей 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(включая РК и ДВ, отчисления во внебюджетные фонды)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sz="quarter" idx="4"/>
          </p:nvPr>
        </p:nvSpPr>
        <p:spPr>
          <a:xfrm>
            <a:off x="84420" y="2734535"/>
            <a:ext cx="12011782" cy="2477839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мероприятии необходимо: заявление; копии трудовых договоров, табеля учета рабочего времени, ведомости о начислении ЗП, справку о суммах начисленных страховых взносов; копия документа, подтверждающего выплату ЗП и перечисление страховых вносов; распорядительные акты о введении измененных условий труда </a:t>
            </a:r>
            <a:b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 организации общественных и (или) временных работ, справку ИФНС об отсутствии задолженности по состоянию на 18.03.2020, выписка из ЕГРЮЛ и подписанный со стороны работодателя проект соглашения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/>
          </p:nvPr>
        </p:nvSpPr>
        <p:spPr>
          <a:xfrm>
            <a:off x="84420" y="5394031"/>
            <a:ext cx="9094414" cy="1024185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видов общественных работ размещен на сайте: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https://soctrud.primorsky.ru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8743" y="5394031"/>
            <a:ext cx="1721190" cy="13805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9248500" y="5779861"/>
            <a:ext cx="930577" cy="3044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411</Words>
  <Application>Microsoft Office PowerPoint</Application>
  <PresentationFormat>Произвольный</PresentationFormat>
  <Paragraphs>61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1_Специальное оформление</vt:lpstr>
      <vt:lpstr>Специальное оформление</vt:lpstr>
      <vt:lpstr>ОБЩЕСТВЕННЫЕ И ВРЕМЕННЫЕ РАБОТЫ</vt:lpstr>
      <vt:lpstr>ЧТО НУЖНО, ЕСЛИ РАБОТЫ БУДУТ ОРГАНИЗОВАНЫ У СЕБЯ</vt:lpstr>
      <vt:lpstr>КУДА НУЖНО ОБРАТИТЬСЯ?</vt:lpstr>
      <vt:lpstr>КАК ЭТО ОРГАНИЗУЕТСЯ?</vt:lpstr>
      <vt:lpstr>РАЗМЕР СУБСИДИИ И ПАКЕТ ДОКУМЕНТОВ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</dc:title>
  <dc:creator>Магерчук Елена  Михайловна</dc:creator>
  <cp:lastModifiedBy>adm18</cp:lastModifiedBy>
  <cp:revision>66</cp:revision>
  <cp:lastPrinted>2019-09-17T07:42:18Z</cp:lastPrinted>
  <dcterms:created xsi:type="dcterms:W3CDTF">2019-07-19T01:07:14Z</dcterms:created>
  <dcterms:modified xsi:type="dcterms:W3CDTF">2020-06-05T06:07:35Z</dcterms:modified>
</cp:coreProperties>
</file>